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90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E4DAF-F2E4-41AC-AEBB-556629E19535}" type="datetimeFigureOut">
              <a:rPr lang="en-US" smtClean="0"/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3B4CA-03CE-40F7-8381-62012E887D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E4DAF-F2E4-41AC-AEBB-556629E19535}" type="datetimeFigureOut">
              <a:rPr lang="en-US" smtClean="0"/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3B4CA-03CE-40F7-8381-62012E887D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E4DAF-F2E4-41AC-AEBB-556629E19535}" type="datetimeFigureOut">
              <a:rPr lang="en-US" smtClean="0"/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3B4CA-03CE-40F7-8381-62012E887D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E4DAF-F2E4-41AC-AEBB-556629E19535}" type="datetimeFigureOut">
              <a:rPr lang="en-US" smtClean="0"/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3B4CA-03CE-40F7-8381-62012E887D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E4DAF-F2E4-41AC-AEBB-556629E19535}" type="datetimeFigureOut">
              <a:rPr lang="en-US" smtClean="0"/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3B4CA-03CE-40F7-8381-62012E887D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E4DAF-F2E4-41AC-AEBB-556629E19535}" type="datetimeFigureOut">
              <a:rPr lang="en-US" smtClean="0"/>
              <a:t>5/5/2010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3B4CA-03CE-40F7-8381-62012E887D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E4DAF-F2E4-41AC-AEBB-556629E19535}" type="datetimeFigureOut">
              <a:rPr lang="en-US" smtClean="0"/>
              <a:t>5/5/2010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3B4CA-03CE-40F7-8381-62012E887D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E4DAF-F2E4-41AC-AEBB-556629E19535}" type="datetimeFigureOut">
              <a:rPr lang="en-US" smtClean="0"/>
              <a:t>5/5/2010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3B4CA-03CE-40F7-8381-62012E887D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E4DAF-F2E4-41AC-AEBB-556629E19535}" type="datetimeFigureOut">
              <a:rPr lang="en-US" smtClean="0"/>
              <a:t>5/5/2010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3B4CA-03CE-40F7-8381-62012E887D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E4DAF-F2E4-41AC-AEBB-556629E19535}" type="datetimeFigureOut">
              <a:rPr lang="en-US" smtClean="0"/>
              <a:t>5/5/2010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3B4CA-03CE-40F7-8381-62012E887D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E4DAF-F2E4-41AC-AEBB-556629E19535}" type="datetimeFigureOut">
              <a:rPr lang="en-US" smtClean="0"/>
              <a:t>5/5/2010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3B4CA-03CE-40F7-8381-62012E887D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0E4DAF-F2E4-41AC-AEBB-556629E19535}" type="datetimeFigureOut">
              <a:rPr lang="en-US" smtClean="0"/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23B4CA-03CE-40F7-8381-62012E887D8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4.png"/><Relationship Id="rId2" Type="http://schemas.openxmlformats.org/officeDocument/2006/relationships/audio" Target="file:///C:\Users\Amanda\AppData\Local\Microsoft\Windows\Temporary%20Internet%20Files\Content.IE5\BLVXRD0O\V0024%5b1%5d.mp3" TargetMode="External"/><Relationship Id="rId1" Type="http://schemas.openxmlformats.org/officeDocument/2006/relationships/audio" Target="../media/audio1.wav"/><Relationship Id="rId6" Type="http://schemas.openxmlformats.org/officeDocument/2006/relationships/image" Target="../media/image3.wmf"/><Relationship Id="rId5" Type="http://schemas.openxmlformats.org/officeDocument/2006/relationships/image" Target="../media/image2.wmf"/><Relationship Id="rId4" Type="http://schemas.openxmlformats.org/officeDocument/2006/relationships/image" Target="../media/image1.w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9.wmf"/><Relationship Id="rId2" Type="http://schemas.openxmlformats.org/officeDocument/2006/relationships/audio" Target="../media/audio2.wav"/><Relationship Id="rId1" Type="http://schemas.openxmlformats.org/officeDocument/2006/relationships/audio" Target="file:///C:\Users\Amanda\AppData\Local\Microsoft\Windows\Temporary%20Internet%20Files\Content.IE5\K7X96KIE\V0016%5b1%5d.mp3" TargetMode="External"/><Relationship Id="rId6" Type="http://schemas.openxmlformats.org/officeDocument/2006/relationships/image" Target="../media/image8.wmf"/><Relationship Id="rId11" Type="http://schemas.openxmlformats.org/officeDocument/2006/relationships/image" Target="../media/image13.png"/><Relationship Id="rId5" Type="http://schemas.openxmlformats.org/officeDocument/2006/relationships/image" Target="../media/image7.wmf"/><Relationship Id="rId10" Type="http://schemas.openxmlformats.org/officeDocument/2006/relationships/image" Target="../media/image12.png"/><Relationship Id="rId4" Type="http://schemas.openxmlformats.org/officeDocument/2006/relationships/image" Target="../media/image6.wmf"/><Relationship Id="rId9" Type="http://schemas.openxmlformats.org/officeDocument/2006/relationships/image" Target="../media/image1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7.png"/><Relationship Id="rId2" Type="http://schemas.openxmlformats.org/officeDocument/2006/relationships/audio" Target="../media/audio3.wav"/><Relationship Id="rId1" Type="http://schemas.openxmlformats.org/officeDocument/2006/relationships/audio" Target="file:///C:\Users\Amanda\AppData\Local\Microsoft\Windows\Temporary%20Internet%20Files\Content.IE5\S31T5CY2\V0017%5b1%5d.mp3" TargetMode="External"/><Relationship Id="rId6" Type="http://schemas.openxmlformats.org/officeDocument/2006/relationships/image" Target="../media/image16.png"/><Relationship Id="rId5" Type="http://schemas.openxmlformats.org/officeDocument/2006/relationships/image" Target="../media/image15.wmf"/><Relationship Id="rId4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Amanda\AppData\Local\Microsoft\Windows\Temporary%20Internet%20Files\Content.IE5\BLVXRD0O\V0018%5b1%5d.mp3" TargetMode="External"/><Relationship Id="rId6" Type="http://schemas.openxmlformats.org/officeDocument/2006/relationships/image" Target="../media/image21.png"/><Relationship Id="rId5" Type="http://schemas.openxmlformats.org/officeDocument/2006/relationships/image" Target="../media/image20.wmf"/><Relationship Id="rId4" Type="http://schemas.openxmlformats.org/officeDocument/2006/relationships/image" Target="../media/image19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5.png"/><Relationship Id="rId2" Type="http://schemas.openxmlformats.org/officeDocument/2006/relationships/audio" Target="../media/audio4.wav"/><Relationship Id="rId1" Type="http://schemas.openxmlformats.org/officeDocument/2006/relationships/audio" Target="file:///C:\Users\Amanda\AppData\Local\Microsoft\Windows\Temporary%20Internet%20Files\Content.IE5\VMHDD388\V0019%5b1%5d.mp3" TargetMode="External"/><Relationship Id="rId6" Type="http://schemas.openxmlformats.org/officeDocument/2006/relationships/image" Target="../media/image24.png"/><Relationship Id="rId5" Type="http://schemas.openxmlformats.org/officeDocument/2006/relationships/image" Target="../media/image23.wmf"/><Relationship Id="rId4" Type="http://schemas.openxmlformats.org/officeDocument/2006/relationships/image" Target="../media/image22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34.png"/><Relationship Id="rId3" Type="http://schemas.openxmlformats.org/officeDocument/2006/relationships/audio" Target="file:///C:\Users\Amanda\AppData\Local\Microsoft\Windows\Temporary%20Internet%20Files\Content.IE5\VMHDD388\MS900070519%5b1%5d.wav" TargetMode="External"/><Relationship Id="rId7" Type="http://schemas.openxmlformats.org/officeDocument/2006/relationships/image" Target="../media/image28.wmf"/><Relationship Id="rId12" Type="http://schemas.openxmlformats.org/officeDocument/2006/relationships/image" Target="../media/image33.png"/><Relationship Id="rId2" Type="http://schemas.openxmlformats.org/officeDocument/2006/relationships/audio" Target="../media/audio5.wav"/><Relationship Id="rId1" Type="http://schemas.openxmlformats.org/officeDocument/2006/relationships/audio" Target="file:///C:\Users\Amanda\AppData\Local\Microsoft\Windows\Temporary%20Internet%20Files\Content.IE5\K7X96KIE\V0020%5b1%5d.mp3" TargetMode="External"/><Relationship Id="rId6" Type="http://schemas.openxmlformats.org/officeDocument/2006/relationships/image" Target="../media/image27.wmf"/><Relationship Id="rId11" Type="http://schemas.openxmlformats.org/officeDocument/2006/relationships/image" Target="../media/image32.png"/><Relationship Id="rId5" Type="http://schemas.openxmlformats.org/officeDocument/2006/relationships/image" Target="../media/image26.wmf"/><Relationship Id="rId10" Type="http://schemas.openxmlformats.org/officeDocument/2006/relationships/image" Target="../media/image31.wmf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30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38.png"/><Relationship Id="rId2" Type="http://schemas.openxmlformats.org/officeDocument/2006/relationships/audio" Target="../media/audio6.wav"/><Relationship Id="rId1" Type="http://schemas.openxmlformats.org/officeDocument/2006/relationships/audio" Target="file:///C:\Users\Amanda\AppData\Local\Microsoft\Windows\Temporary%20Internet%20Files\Content.IE5\BLVXRD0O\V0021%5b1%5d.mp3" TargetMode="External"/><Relationship Id="rId6" Type="http://schemas.openxmlformats.org/officeDocument/2006/relationships/image" Target="../media/image37.jpeg"/><Relationship Id="rId5" Type="http://schemas.openxmlformats.org/officeDocument/2006/relationships/image" Target="../media/image36.wmf"/><Relationship Id="rId4" Type="http://schemas.openxmlformats.org/officeDocument/2006/relationships/image" Target="../media/image35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wmf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Amanda\AppData\Local\Microsoft\Windows\Temporary%20Internet%20Files\Content.IE5\BLVXRD0O\V0022%5b1%5d.mp3" TargetMode="External"/><Relationship Id="rId4" Type="http://schemas.openxmlformats.org/officeDocument/2006/relationships/image" Target="../media/image4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910" y="1214422"/>
            <a:ext cx="8229600" cy="4525963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lvl="1" algn="ctr">
              <a:buNone/>
            </a:pPr>
            <a:r>
              <a:rPr lang="en-US" sz="5400" dirty="0" smtClean="0">
                <a:latin typeface="Bodoni MT Black" pitchFamily="18" charset="0"/>
              </a:rPr>
              <a:t>Fun at After School Care</a:t>
            </a:r>
          </a:p>
          <a:p>
            <a:pPr lvl="1" algn="ctr">
              <a:buNone/>
            </a:pPr>
            <a:endParaRPr lang="en-US" dirty="0"/>
          </a:p>
          <a:p>
            <a:pPr lvl="1" algn="ctr">
              <a:buNone/>
            </a:pPr>
            <a:endParaRPr lang="en-US" dirty="0" smtClean="0"/>
          </a:p>
          <a:p>
            <a:pPr lvl="1" algn="ctr">
              <a:buNone/>
            </a:pPr>
            <a:endParaRPr lang="en-US" dirty="0"/>
          </a:p>
          <a:p>
            <a:pPr lvl="1" algn="ctr">
              <a:buNone/>
            </a:pPr>
            <a:endParaRPr lang="en-US" dirty="0" smtClean="0">
              <a:latin typeface="Bodoni MT Black" pitchFamily="18" charset="0"/>
            </a:endParaRPr>
          </a:p>
          <a:p>
            <a:pPr lvl="1" algn="ctr">
              <a:buNone/>
            </a:pPr>
            <a:endParaRPr lang="en-US" dirty="0" smtClean="0">
              <a:latin typeface="Bodoni MT Black" pitchFamily="18" charset="0"/>
            </a:endParaRPr>
          </a:p>
          <a:p>
            <a:pPr lvl="1" algn="ctr">
              <a:buNone/>
            </a:pPr>
            <a:endParaRPr lang="en-US" sz="1800" dirty="0" smtClean="0">
              <a:latin typeface="Bodoni MT Black" pitchFamily="18" charset="0"/>
            </a:endParaRPr>
          </a:p>
          <a:p>
            <a:pPr lvl="1" algn="ctr">
              <a:buNone/>
            </a:pPr>
            <a:endParaRPr lang="en-US" sz="1800" dirty="0" smtClean="0">
              <a:latin typeface="Bodoni MT Black" pitchFamily="18" charset="0"/>
            </a:endParaRPr>
          </a:p>
          <a:p>
            <a:pPr lvl="1" algn="ctr">
              <a:buNone/>
            </a:pPr>
            <a:r>
              <a:rPr lang="en-US" sz="1800" dirty="0" smtClean="0">
                <a:latin typeface="Bodoni MT Black" pitchFamily="18" charset="0"/>
              </a:rPr>
              <a:t>Author:	Amanda Hess</a:t>
            </a:r>
          </a:p>
          <a:p>
            <a:pPr lvl="1" algn="ctr">
              <a:buNone/>
            </a:pPr>
            <a:r>
              <a:rPr lang="en-US" sz="1800" dirty="0" smtClean="0">
                <a:latin typeface="Bodoni MT Black" pitchFamily="18" charset="0"/>
              </a:rPr>
              <a:t>Illustrator:    Amanda Hess</a:t>
            </a:r>
            <a:endParaRPr lang="en-US" sz="1800" dirty="0">
              <a:latin typeface="Bodoni MT Black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011222"/>
          </a:xfrm>
        </p:spPr>
        <p:txBody>
          <a:bodyPr/>
          <a:lstStyle/>
          <a:p>
            <a:r>
              <a:rPr lang="en-US" dirty="0" smtClean="0"/>
              <a:t>My First E-Book</a:t>
            </a:r>
            <a:endParaRPr lang="en-US" dirty="0"/>
          </a:p>
        </p:txBody>
      </p:sp>
      <p:pic>
        <p:nvPicPr>
          <p:cNvPr id="6147" name="Picture 3" descr="C:\Users\Amanda\AppData\Local\Microsoft\Windows\Temporary Internet Files\Content.IE5\K7X96KIE\MC900232612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00958" y="4572008"/>
            <a:ext cx="900697" cy="1073874"/>
          </a:xfrm>
          <a:prstGeom prst="rect">
            <a:avLst/>
          </a:prstGeom>
          <a:noFill/>
        </p:spPr>
      </p:pic>
      <p:pic>
        <p:nvPicPr>
          <p:cNvPr id="6148" name="Picture 4" descr="C:\Users\Amanda\AppData\Local\Microsoft\Windows\Temporary Internet Files\Content.IE5\ISP1FS28\MC900446214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7224" y="4000504"/>
            <a:ext cx="724205" cy="1647749"/>
          </a:xfrm>
          <a:prstGeom prst="rect">
            <a:avLst/>
          </a:prstGeom>
          <a:noFill/>
        </p:spPr>
      </p:pic>
      <p:pic>
        <p:nvPicPr>
          <p:cNvPr id="6149" name="Picture 5" descr="C:\Users\Amanda\AppData\Local\Microsoft\Windows\Temporary Internet Files\Content.IE5\6PUXZ0C4\MC900138203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00430" y="3214686"/>
            <a:ext cx="2550108" cy="1695954"/>
          </a:xfrm>
          <a:prstGeom prst="rect">
            <a:avLst/>
          </a:prstGeom>
          <a:noFill/>
        </p:spPr>
      </p:pic>
      <p:pic>
        <p:nvPicPr>
          <p:cNvPr id="9" name="MS900388344[1].wav">
            <a:hlinkClick r:id="" action="ppaction://media"/>
          </p:cNvPr>
          <p:cNvPicPr>
            <a:picLocks noRot="1" noChangeAspect="1"/>
          </p:cNvPicPr>
          <p:nvPr>
            <a:wavAudioFile r:embed="rId1" name="MS900388344[1].wav"/>
          </p:nvPr>
        </p:nvPicPr>
        <p:blipFill>
          <a:blip r:embed="rId7" cstate="print"/>
          <a:stretch>
            <a:fillRect/>
          </a:stretch>
        </p:blipFill>
        <p:spPr>
          <a:xfrm>
            <a:off x="8358214" y="4071942"/>
            <a:ext cx="428628" cy="428628"/>
          </a:xfrm>
          <a:prstGeom prst="rect">
            <a:avLst/>
          </a:prstGeom>
        </p:spPr>
      </p:pic>
      <p:pic>
        <p:nvPicPr>
          <p:cNvPr id="11" name="V0024[1]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8" cstate="print"/>
          <a:stretch>
            <a:fillRect/>
          </a:stretch>
        </p:blipFill>
        <p:spPr>
          <a:xfrm>
            <a:off x="7858148" y="1928802"/>
            <a:ext cx="938218" cy="9382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98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48128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214290"/>
            <a:ext cx="8229600" cy="2357453"/>
          </a:xfrm>
        </p:spPr>
        <p:txBody>
          <a:bodyPr/>
          <a:lstStyle/>
          <a:p>
            <a:r>
              <a:rPr lang="en-US" dirty="0" smtClean="0"/>
              <a:t>After school Care’s so much fun, so much fun for everyone.  </a:t>
            </a:r>
          </a:p>
          <a:p>
            <a:r>
              <a:rPr lang="en-US" dirty="0" smtClean="0"/>
              <a:t>We meet our friend’s and have a play till our parent’s end the day.</a:t>
            </a:r>
            <a:endParaRPr lang="en-US" dirty="0"/>
          </a:p>
        </p:txBody>
      </p:sp>
      <p:pic>
        <p:nvPicPr>
          <p:cNvPr id="7171" name="Picture 3" descr="C:\Users\Amanda\AppData\Local\Microsoft\Windows\Temporary Internet Files\Content.IE5\HCIPZT4C\MC900024554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8529" y="2552839"/>
            <a:ext cx="7345471" cy="4305161"/>
          </a:xfrm>
          <a:prstGeom prst="rect">
            <a:avLst/>
          </a:prstGeom>
          <a:noFill/>
        </p:spPr>
      </p:pic>
      <p:pic>
        <p:nvPicPr>
          <p:cNvPr id="7170" name="Picture 2" descr="C:\Users\Amanda\AppData\Local\Microsoft\Windows\Temporary Internet Files\Content.IE5\J6NUX58S\MC900232150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14810" y="5214950"/>
            <a:ext cx="1000132" cy="1220826"/>
          </a:xfrm>
          <a:prstGeom prst="rect">
            <a:avLst/>
          </a:prstGeom>
          <a:noFill/>
        </p:spPr>
      </p:pic>
      <p:pic>
        <p:nvPicPr>
          <p:cNvPr id="7172" name="Picture 4" descr="C:\Users\Amanda\AppData\Local\Microsoft\Windows\Temporary Internet Files\Content.IE5\H6VV3XIY\MC900232063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85984" y="4143380"/>
            <a:ext cx="1094883" cy="1798627"/>
          </a:xfrm>
          <a:prstGeom prst="rect">
            <a:avLst/>
          </a:prstGeom>
          <a:noFill/>
        </p:spPr>
      </p:pic>
      <p:pic>
        <p:nvPicPr>
          <p:cNvPr id="7173" name="Picture 5" descr="C:\Users\Amanda\AppData\Local\Microsoft\Windows\Temporary Internet Files\Content.IE5\1N4M9GJ3\MC900277190[1]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500694" y="4357694"/>
            <a:ext cx="917142" cy="556869"/>
          </a:xfrm>
          <a:prstGeom prst="rect">
            <a:avLst/>
          </a:prstGeom>
          <a:noFill/>
        </p:spPr>
      </p:pic>
      <p:pic>
        <p:nvPicPr>
          <p:cNvPr id="7174" name="Picture 6" descr="C:\Users\Amanda\AppData\Local\Microsoft\Windows\Temporary Internet Files\Content.IE5\K7X96KIE\MC900312526[1].wm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143768" y="3786190"/>
            <a:ext cx="370443" cy="351150"/>
          </a:xfrm>
          <a:prstGeom prst="rect">
            <a:avLst/>
          </a:prstGeom>
          <a:noFill/>
        </p:spPr>
      </p:pic>
      <p:pic>
        <p:nvPicPr>
          <p:cNvPr id="7175" name="Picture 7" descr="C:\Users\Amanda\AppData\Local\Microsoft\Windows\Temporary Internet Files\Content.IE5\K413UARD\MP900384718[1]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429652" y="6072206"/>
            <a:ext cx="454373" cy="449180"/>
          </a:xfrm>
          <a:prstGeom prst="rect">
            <a:avLst/>
          </a:prstGeom>
          <a:noFill/>
        </p:spPr>
      </p:pic>
      <p:pic>
        <p:nvPicPr>
          <p:cNvPr id="10" name="V0016[1]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0" cstate="print"/>
          <a:stretch>
            <a:fillRect/>
          </a:stretch>
        </p:blipFill>
        <p:spPr>
          <a:xfrm>
            <a:off x="8072430" y="642918"/>
            <a:ext cx="1071570" cy="1071570"/>
          </a:xfrm>
          <a:prstGeom prst="rect">
            <a:avLst/>
          </a:prstGeom>
        </p:spPr>
      </p:pic>
      <p:pic>
        <p:nvPicPr>
          <p:cNvPr id="11" name="MS900388408[1].wav">
            <a:hlinkClick r:id="" action="ppaction://media"/>
          </p:cNvPr>
          <p:cNvPicPr>
            <a:picLocks noRot="1" noChangeAspect="1"/>
          </p:cNvPicPr>
          <p:nvPr>
            <a:wavAudioFile r:embed="rId2" name="MS900388408[1].wav"/>
          </p:nvPr>
        </p:nvPicPr>
        <p:blipFill>
          <a:blip r:embed="rId11" cstate="print"/>
          <a:stretch>
            <a:fillRect/>
          </a:stretch>
        </p:blipFill>
        <p:spPr>
          <a:xfrm>
            <a:off x="2928926" y="557214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60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627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71472" y="357166"/>
            <a:ext cx="8229600" cy="4525963"/>
          </a:xfrm>
        </p:spPr>
        <p:txBody>
          <a:bodyPr/>
          <a:lstStyle/>
          <a:p>
            <a:r>
              <a:rPr lang="en-US" dirty="0" smtClean="0"/>
              <a:t>We play Football and Handball too, we sometimes play in the sandpit too, or on the Fort, on the boat sharing so many funny jokes.</a:t>
            </a:r>
          </a:p>
          <a:p>
            <a:r>
              <a:rPr lang="en-US" dirty="0" smtClean="0"/>
              <a:t> 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8196" name="Picture 4" descr="C:\Users\Amanda\AppData\Local\Microsoft\Windows\Temporary Internet Files\Content.IE5\S31T5CY2\MP900402517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786" y="2071678"/>
            <a:ext cx="8072462" cy="4305313"/>
          </a:xfrm>
          <a:prstGeom prst="rect">
            <a:avLst/>
          </a:prstGeom>
          <a:noFill/>
        </p:spPr>
      </p:pic>
      <p:pic>
        <p:nvPicPr>
          <p:cNvPr id="8194" name="Picture 2" descr="C:\Users\Amanda\AppData\Local\Microsoft\Windows\Temporary Internet Files\Content.IE5\VMHDD388\MC900014620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57356" y="3857628"/>
            <a:ext cx="1501445" cy="1848917"/>
          </a:xfrm>
          <a:prstGeom prst="rect">
            <a:avLst/>
          </a:prstGeom>
          <a:noFill/>
        </p:spPr>
      </p:pic>
      <p:pic>
        <p:nvPicPr>
          <p:cNvPr id="8" name="V0017[1]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7920030" y="1357298"/>
            <a:ext cx="1223970" cy="1223970"/>
          </a:xfrm>
          <a:prstGeom prst="rect">
            <a:avLst/>
          </a:prstGeom>
        </p:spPr>
      </p:pic>
      <p:pic>
        <p:nvPicPr>
          <p:cNvPr id="11" name="MS900388386[1].wav">
            <a:hlinkClick r:id="" action="ppaction://media"/>
          </p:cNvPr>
          <p:cNvPicPr>
            <a:picLocks noRot="1" noChangeAspect="1"/>
          </p:cNvPicPr>
          <p:nvPr>
            <a:wavAudioFile r:embed="rId2" name="MS900388386[1].wav"/>
          </p:nvPr>
        </p:nvPicPr>
        <p:blipFill>
          <a:blip r:embed="rId7" cstate="print"/>
          <a:stretch>
            <a:fillRect/>
          </a:stretch>
        </p:blipFill>
        <p:spPr>
          <a:xfrm>
            <a:off x="3071802" y="407194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768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085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00034" y="214290"/>
            <a:ext cx="8229600" cy="4525963"/>
          </a:xfrm>
        </p:spPr>
        <p:txBody>
          <a:bodyPr/>
          <a:lstStyle/>
          <a:p>
            <a:r>
              <a:rPr lang="en-US" dirty="0" smtClean="0"/>
              <a:t>The girls sometimes join in on the fun, but they’d rather bake a cake, sew a hem or bead a necklace, that they think is great!  </a:t>
            </a:r>
            <a:endParaRPr lang="en-US" dirty="0"/>
          </a:p>
        </p:txBody>
      </p:sp>
      <p:pic>
        <p:nvPicPr>
          <p:cNvPr id="12290" name="Picture 2" descr="C:\Users\Amanda\AppData\Local\Microsoft\Windows\Temporary Internet Files\Content.IE5\TW33YWYS\MP900444698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40" y="3429000"/>
            <a:ext cx="2118360" cy="2743200"/>
          </a:xfrm>
          <a:prstGeom prst="rect">
            <a:avLst/>
          </a:prstGeom>
          <a:noFill/>
        </p:spPr>
      </p:pic>
      <p:pic>
        <p:nvPicPr>
          <p:cNvPr id="12293" name="Picture 5" descr="C:\Users\Amanda\AppData\Local\Microsoft\Windows\Temporary Internet Files\Content.IE5\K413UARD\MC900232877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3143248"/>
            <a:ext cx="1857375" cy="2800350"/>
          </a:xfrm>
          <a:prstGeom prst="rect">
            <a:avLst/>
          </a:prstGeom>
          <a:noFill/>
        </p:spPr>
      </p:pic>
      <p:pic>
        <p:nvPicPr>
          <p:cNvPr id="12294" name="Picture 6" descr="C:\Users\Amanda\AppData\Local\Microsoft\Windows\Temporary Internet Files\Content.IE5\RBO7YSEU\MC900357383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00364" y="3429000"/>
            <a:ext cx="2670182" cy="2906233"/>
          </a:xfrm>
          <a:prstGeom prst="rect">
            <a:avLst/>
          </a:prstGeom>
          <a:noFill/>
        </p:spPr>
      </p:pic>
      <p:pic>
        <p:nvPicPr>
          <p:cNvPr id="9" name="V0018[1]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7920030" y="1142984"/>
            <a:ext cx="1223970" cy="12239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16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00034" y="285728"/>
            <a:ext cx="8229600" cy="4525963"/>
          </a:xfrm>
        </p:spPr>
        <p:txBody>
          <a:bodyPr/>
          <a:lstStyle/>
          <a:p>
            <a:r>
              <a:rPr lang="en-US" dirty="0" smtClean="0"/>
              <a:t>Our prep kids like to make a mess, they all love to finger paint.  They create so many things, they have so many jobs to do. 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9218" name="Picture 2" descr="C:\Users\Amanda\AppData\Local\Microsoft\Windows\Temporary Internet Files\Content.IE5\RBO7YSEU\MP900448712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2571744"/>
            <a:ext cx="3844756" cy="3762368"/>
          </a:xfrm>
          <a:prstGeom prst="rect">
            <a:avLst/>
          </a:prstGeom>
          <a:noFill/>
        </p:spPr>
      </p:pic>
      <p:pic>
        <p:nvPicPr>
          <p:cNvPr id="9219" name="Picture 3" descr="C:\Users\Amanda\AppData\Local\Microsoft\Windows\Temporary Internet Files\Content.IE5\J6NUX58S\MC900059156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57290" y="3214686"/>
            <a:ext cx="2808284" cy="2646315"/>
          </a:xfrm>
          <a:prstGeom prst="rect">
            <a:avLst/>
          </a:prstGeom>
          <a:noFill/>
        </p:spPr>
      </p:pic>
      <p:pic>
        <p:nvPicPr>
          <p:cNvPr id="6" name="V0019[1]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7429520" y="1428736"/>
            <a:ext cx="1223970" cy="1223970"/>
          </a:xfrm>
          <a:prstGeom prst="rect">
            <a:avLst/>
          </a:prstGeom>
        </p:spPr>
      </p:pic>
      <p:pic>
        <p:nvPicPr>
          <p:cNvPr id="7" name="MS900074991[1].wav">
            <a:hlinkClick r:id="" action="ppaction://media"/>
          </p:cNvPr>
          <p:cNvPicPr>
            <a:picLocks noRot="1" noChangeAspect="1"/>
          </p:cNvPicPr>
          <p:nvPr>
            <a:wavAudioFile r:embed="rId2" name="MS900074991[1].wav"/>
          </p:nvPr>
        </p:nvPicPr>
        <p:blipFill>
          <a:blip r:embed="rId7" cstate="print"/>
          <a:stretch>
            <a:fillRect/>
          </a:stretch>
        </p:blipFill>
        <p:spPr>
          <a:xfrm>
            <a:off x="3643306" y="3357562"/>
            <a:ext cx="714380" cy="7143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16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636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71472" y="1357298"/>
            <a:ext cx="8229600" cy="4525963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800" b="0" dirty="0" smtClean="0">
                <a:solidFill>
                  <a:schemeClr val="tx1"/>
                </a:solidFill>
                <a:latin typeface="+mn-lt"/>
              </a:rPr>
              <a:t>Sometimes we have Wet play and this is so much fun, we all gang up on teachers and show them how its done.</a:t>
            </a:r>
            <a:endParaRPr lang="en-US" sz="2800" b="0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10242" name="Picture 2" descr="C:\Users\Amanda\AppData\Local\Microsoft\Windows\Temporary Internet Files\Content.IE5\HCIPZT4C\MC900232655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2428860" y="4643446"/>
            <a:ext cx="1071570" cy="1325686"/>
          </a:xfrm>
          <a:prstGeom prst="rect">
            <a:avLst/>
          </a:prstGeom>
          <a:noFill/>
        </p:spPr>
      </p:pic>
      <p:pic>
        <p:nvPicPr>
          <p:cNvPr id="10243" name="Picture 3" descr="C:\Users\Amanda\AppData\Local\Microsoft\Windows\Temporary Internet Files\Content.IE5\H6VV3XIY\MC900233043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357686" y="4572008"/>
            <a:ext cx="2109786" cy="1387149"/>
          </a:xfrm>
          <a:prstGeom prst="rect">
            <a:avLst/>
          </a:prstGeom>
          <a:noFill/>
        </p:spPr>
      </p:pic>
      <p:pic>
        <p:nvPicPr>
          <p:cNvPr id="10244" name="Picture 4" descr="C:\Users\Amanda\AppData\Local\Microsoft\Windows\Temporary Internet Files\Content.IE5\K413UARD\MC900155426[1]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58016" y="1500174"/>
            <a:ext cx="1787652" cy="1814170"/>
          </a:xfrm>
          <a:prstGeom prst="rect">
            <a:avLst/>
          </a:prstGeom>
          <a:noFill/>
        </p:spPr>
      </p:pic>
      <p:pic>
        <p:nvPicPr>
          <p:cNvPr id="10247" name="Picture 7" descr="C:\Users\Amanda\AppData\Local\Microsoft\Windows\Temporary Internet Files\Content.IE5\RBO7YSEU\MC900441809[1]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42910" y="928670"/>
            <a:ext cx="2743200" cy="2743200"/>
          </a:xfrm>
          <a:prstGeom prst="rect">
            <a:avLst/>
          </a:prstGeom>
          <a:noFill/>
        </p:spPr>
      </p:pic>
      <p:pic>
        <p:nvPicPr>
          <p:cNvPr id="10" name="Picture 7" descr="C:\Users\Amanda\AppData\Local\Microsoft\Windows\Temporary Internet Files\Content.IE5\RBO7YSEU\MC900441809[1]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643306" y="1285860"/>
            <a:ext cx="1885944" cy="1885944"/>
          </a:xfrm>
          <a:prstGeom prst="rect">
            <a:avLst/>
          </a:prstGeom>
          <a:noFill/>
        </p:spPr>
      </p:pic>
      <p:pic>
        <p:nvPicPr>
          <p:cNvPr id="10248" name="Picture 8" descr="C:\Users\Amanda\AppData\Local\Microsoft\Windows\Temporary Internet Files\Content.IE5\H6VV3XIY\MC900446104[1].wm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358082" y="4357694"/>
            <a:ext cx="1214446" cy="1591143"/>
          </a:xfrm>
          <a:prstGeom prst="rect">
            <a:avLst/>
          </a:prstGeom>
          <a:noFill/>
        </p:spPr>
      </p:pic>
      <p:pic>
        <p:nvPicPr>
          <p:cNvPr id="10250" name="Picture 10" descr="C:\Users\Amanda\AppData\Local\Microsoft\Windows\Temporary Internet Files\Content.IE5\ISP1FS28\MC900446106[1].wmf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14348" y="4000504"/>
            <a:ext cx="1749628" cy="1958260"/>
          </a:xfrm>
          <a:prstGeom prst="rect">
            <a:avLst/>
          </a:prstGeom>
          <a:noFill/>
        </p:spPr>
      </p:pic>
      <p:pic>
        <p:nvPicPr>
          <p:cNvPr id="15" name="V0020[1]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1" cstate="print"/>
          <a:stretch>
            <a:fillRect/>
          </a:stretch>
        </p:blipFill>
        <p:spPr>
          <a:xfrm>
            <a:off x="8205782" y="714356"/>
            <a:ext cx="938218" cy="938218"/>
          </a:xfrm>
          <a:prstGeom prst="rect">
            <a:avLst/>
          </a:prstGeom>
        </p:spPr>
      </p:pic>
      <p:pic>
        <p:nvPicPr>
          <p:cNvPr id="17" name="MS900074993[1].wav">
            <a:hlinkClick r:id="" action="ppaction://media"/>
          </p:cNvPr>
          <p:cNvPicPr>
            <a:picLocks noRot="1" noChangeAspect="1"/>
          </p:cNvPicPr>
          <p:nvPr>
            <a:wavAudioFile r:embed="rId2" name="MS900074993[1].wav"/>
          </p:nvPr>
        </p:nvPicPr>
        <p:blipFill>
          <a:blip r:embed="rId12" cstate="print"/>
          <a:stretch>
            <a:fillRect/>
          </a:stretch>
        </p:blipFill>
        <p:spPr>
          <a:xfrm>
            <a:off x="3500430" y="5214950"/>
            <a:ext cx="795342" cy="795342"/>
          </a:xfrm>
          <a:prstGeom prst="rect">
            <a:avLst/>
          </a:prstGeom>
        </p:spPr>
      </p:pic>
      <p:pic>
        <p:nvPicPr>
          <p:cNvPr id="21" name="MS900070519[1].wav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3" cstate="print"/>
          <a:stretch>
            <a:fillRect/>
          </a:stretch>
        </p:blipFill>
        <p:spPr>
          <a:xfrm>
            <a:off x="5429256" y="4500570"/>
            <a:ext cx="447676" cy="4476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944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830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11531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28596" y="214290"/>
            <a:ext cx="8229600" cy="4525963"/>
          </a:xfrm>
        </p:spPr>
        <p:txBody>
          <a:bodyPr/>
          <a:lstStyle/>
          <a:p>
            <a:r>
              <a:rPr lang="en-US" dirty="0" smtClean="0"/>
              <a:t>When the holidays come, we really miss all our fun, unless we go for a holiday and go and see the zoo, I love to see the Monkeys and the Kangaroos to.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1266" name="Picture 2" descr="C:\Users\Amanda\AppData\Local\Microsoft\Windows\Temporary Internet Files\Content.IE5\RBO7YSEU\MC900060306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34778" y="3929042"/>
            <a:ext cx="3509222" cy="2928958"/>
          </a:xfrm>
          <a:prstGeom prst="rect">
            <a:avLst/>
          </a:prstGeom>
          <a:noFill/>
        </p:spPr>
      </p:pic>
      <p:pic>
        <p:nvPicPr>
          <p:cNvPr id="11267" name="Picture 3" descr="C:\Users\Amanda\AppData\Local\Microsoft\Windows\Temporary Internet Files\Content.IE5\Y8QMSRYU\MC900186202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43240" y="5072074"/>
            <a:ext cx="1825625" cy="1531938"/>
          </a:xfrm>
          <a:prstGeom prst="rect">
            <a:avLst/>
          </a:prstGeom>
          <a:noFill/>
        </p:spPr>
      </p:pic>
      <p:pic>
        <p:nvPicPr>
          <p:cNvPr id="11272" name="Picture 8" descr="C:\Users\Amanda\AppData\Local\Microsoft\Windows\Temporary Internet Files\Content.IE5\RBO7YSEU\MP900227749[1]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4282" y="1857364"/>
            <a:ext cx="3872451" cy="2575180"/>
          </a:xfrm>
          <a:prstGeom prst="rect">
            <a:avLst/>
          </a:prstGeom>
          <a:noFill/>
        </p:spPr>
      </p:pic>
      <p:pic>
        <p:nvPicPr>
          <p:cNvPr id="12" name="V0021[1]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7500958" y="1571612"/>
            <a:ext cx="1304932" cy="1304932"/>
          </a:xfrm>
          <a:prstGeom prst="rect">
            <a:avLst/>
          </a:prstGeom>
        </p:spPr>
      </p:pic>
      <p:pic>
        <p:nvPicPr>
          <p:cNvPr id="13" name="MS900388463[1].wav">
            <a:hlinkClick r:id="" action="ppaction://media"/>
          </p:cNvPr>
          <p:cNvPicPr>
            <a:picLocks noRot="1" noChangeAspect="1"/>
          </p:cNvPicPr>
          <p:nvPr>
            <a:wavAudioFile r:embed="rId2" name="MS900388463[1].wav"/>
          </p:nvPr>
        </p:nvPicPr>
        <p:blipFill>
          <a:blip r:embed="rId8" cstate="print"/>
          <a:stretch>
            <a:fillRect/>
          </a:stretch>
        </p:blipFill>
        <p:spPr>
          <a:xfrm>
            <a:off x="3428992" y="2214554"/>
            <a:ext cx="581028" cy="5810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040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786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28596" y="428604"/>
            <a:ext cx="8229600" cy="4525963"/>
          </a:xfrm>
        </p:spPr>
        <p:txBody>
          <a:bodyPr/>
          <a:lstStyle/>
          <a:p>
            <a:r>
              <a:rPr lang="en-US" dirty="0" smtClean="0"/>
              <a:t>Thank you for having so much fun at After School Care.  </a:t>
            </a:r>
            <a:endParaRPr lang="en-US" dirty="0"/>
          </a:p>
        </p:txBody>
      </p:sp>
      <p:pic>
        <p:nvPicPr>
          <p:cNvPr id="13318" name="Picture 6" descr="C:\Users\Amanda\AppData\Local\Microsoft\Windows\Temporary Internet Files\Content.IE5\S31T5CY2\MC900438221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1802" y="1902056"/>
            <a:ext cx="4214842" cy="4207853"/>
          </a:xfrm>
          <a:prstGeom prst="rect">
            <a:avLst/>
          </a:prstGeom>
          <a:noFill/>
        </p:spPr>
      </p:pic>
      <p:pic>
        <p:nvPicPr>
          <p:cNvPr id="9" name="V0022[1]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7929586" y="642918"/>
            <a:ext cx="928694" cy="9286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752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201</Words>
  <Application>Microsoft Office PowerPoint</Application>
  <PresentationFormat>On-screen Show (4:3)</PresentationFormat>
  <Paragraphs>21</Paragraphs>
  <Slides>8</Slides>
  <Notes>0</Notes>
  <HiddenSlides>0</HiddenSlides>
  <MMClips>15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My First E-Book</vt:lpstr>
      <vt:lpstr>Slide 2</vt:lpstr>
      <vt:lpstr>Slide 3</vt:lpstr>
      <vt:lpstr>Slide 4</vt:lpstr>
      <vt:lpstr>Slide 5</vt:lpstr>
      <vt:lpstr>Sometimes we have Wet play and this is so much fun, we all gang up on teachers and show them how its done.</vt:lpstr>
      <vt:lpstr>Slide 7</vt:lpstr>
      <vt:lpstr>Slide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First E-Book</dc:title>
  <dc:creator>Amanda</dc:creator>
  <cp:lastModifiedBy>Amanda</cp:lastModifiedBy>
  <cp:revision>2</cp:revision>
  <dcterms:created xsi:type="dcterms:W3CDTF">2010-05-05T09:05:21Z</dcterms:created>
  <dcterms:modified xsi:type="dcterms:W3CDTF">2010-05-05T09:08:58Z</dcterms:modified>
</cp:coreProperties>
</file>